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sldIdLst>
    <p:sldId id="861" r:id="rId2"/>
    <p:sldId id="1322" r:id="rId3"/>
    <p:sldId id="1327" r:id="rId4"/>
    <p:sldId id="1333" r:id="rId5"/>
    <p:sldId id="1332" r:id="rId6"/>
  </p:sldIdLst>
  <p:sldSz cx="9144000" cy="5715000" type="screen16x10"/>
  <p:notesSz cx="6724650" cy="9866313"/>
  <p:defaultTextStyle>
    <a:defPPr>
      <a:defRPr lang="en-A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80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clrMode="gray"/>
  <p:clrMru>
    <a:srgbClr val="FEFF70"/>
    <a:srgbClr val="FF40FF"/>
    <a:srgbClr val="FFFF66"/>
    <a:srgbClr val="FF965E"/>
    <a:srgbClr val="78E1B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772" autoAdjust="0"/>
    <p:restoredTop sz="88868" autoAdjust="0"/>
  </p:normalViewPr>
  <p:slideViewPr>
    <p:cSldViewPr>
      <p:cViewPr varScale="1">
        <p:scale>
          <a:sx n="193" d="100"/>
          <a:sy n="193" d="100"/>
        </p:scale>
        <p:origin x="1176" y="192"/>
      </p:cViewPr>
      <p:guideLst>
        <p:guide orient="horz" pos="180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465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08413" y="0"/>
            <a:ext cx="291465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DE2877-BD95-1343-A552-BA2868463D4E}" type="datetimeFigureOut">
              <a:rPr lang="en-US" smtClean="0"/>
              <a:pPr/>
              <a:t>3/27/24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3225" y="739775"/>
            <a:ext cx="5918200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100" y="4686300"/>
            <a:ext cx="5378450" cy="44402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465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08413" y="9371013"/>
            <a:ext cx="291465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6008AE-3493-5D48-A245-434CAFCA04E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47498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36563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85453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09789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3377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6EF6CD-5A05-AD49-B453-FBC4F6F6C8B0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D686B7-1218-2B4E-BF52-FE29B0DD9F24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865"/>
            <a:ext cx="2057400" cy="487627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865"/>
            <a:ext cx="6019800" cy="487627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908E64-6402-D945-8D5A-2A600D887B38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F7596F-CC43-3D4E-BDDF-B35BA1640C15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ED6E1C-AFDE-7C44-81F1-DA6F2762B460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9C4E8D-7F34-0E4E-B530-8998D6EAF250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D13D45-15DE-0B4F-AE48-A428CF08051C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05FB2D-7AD0-0C46-9D56-1F21D58EE3A4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E1F094-7F9F-E94D-A8E9-4611D1C305D6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7EC3E1-6F08-2D4D-81E1-165613FF145F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00F1C7-C8AA-6447-B063-AB7C7FA3A957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600"/>
            <a:ext cx="82296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AU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33500"/>
            <a:ext cx="8229600" cy="377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5203825"/>
            <a:ext cx="2133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pitchFamily="-102" charset="0"/>
                <a:ea typeface="Arial" pitchFamily="-102" charset="0"/>
                <a:cs typeface="Arial" pitchFamily="-102" charset="0"/>
              </a:defRPr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5203825"/>
            <a:ext cx="2895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pitchFamily="-102" charset="0"/>
                <a:ea typeface="Arial" pitchFamily="-102" charset="0"/>
                <a:cs typeface="Arial" pitchFamily="-102" charset="0"/>
              </a:defRPr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5203825"/>
            <a:ext cx="2133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pitchFamily="-102" charset="0"/>
                <a:ea typeface="Arial" pitchFamily="-102" charset="0"/>
                <a:cs typeface="Arial" pitchFamily="-102" charset="0"/>
              </a:defRPr>
            </a:lvl1pPr>
          </a:lstStyle>
          <a:p>
            <a:pPr>
              <a:defRPr/>
            </a:pPr>
            <a:fld id="{E3E1DF86-46F4-9A4D-8002-DFA2F827E7C5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0" y="481236"/>
            <a:ext cx="9144000" cy="4099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400" kern="0" dirty="0">
              <a:solidFill>
                <a:srgbClr val="FFFF00"/>
              </a:solidFill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4400" kern="0" dirty="0">
                <a:solidFill>
                  <a:srgbClr val="FFFF00"/>
                </a:solidFill>
                <a:latin typeface="+mn-lt"/>
                <a:ea typeface="+mn-ea"/>
                <a:cs typeface="+mn-cs"/>
              </a:rPr>
              <a:t>Luke  24:36-49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400" kern="0" dirty="0">
              <a:solidFill>
                <a:srgbClr val="FFFF00"/>
              </a:solidFill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i="1" kern="0" dirty="0">
                <a:solidFill>
                  <a:srgbClr val="FFFF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(English Standard Version)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400" kern="0" dirty="0">
              <a:solidFill>
                <a:srgbClr val="FFFF00"/>
              </a:solidFill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AU" sz="4400" kern="0" dirty="0">
              <a:solidFill>
                <a:srgbClr val="FFFF00"/>
              </a:solidFill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AU" sz="4400" kern="0" dirty="0">
              <a:solidFill>
                <a:srgbClr val="FFFF00"/>
              </a:solidFill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AU" sz="4400" kern="0" dirty="0">
              <a:solidFill>
                <a:srgbClr val="FFFF00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614452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4"/>
          <p:cNvSpPr txBox="1">
            <a:spLocks noChangeArrowheads="1"/>
          </p:cNvSpPr>
          <p:nvPr/>
        </p:nvSpPr>
        <p:spPr bwMode="auto">
          <a:xfrm>
            <a:off x="3595" y="0"/>
            <a:ext cx="9144000" cy="52795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indent="152400">
              <a:lnSpc>
                <a:spcPct val="110000"/>
              </a:lnSpc>
              <a:spcAft>
                <a:spcPts val="1000"/>
              </a:spcAft>
            </a:pPr>
            <a:r>
              <a:rPr lang="en-AU" sz="2800" b="1" baseline="300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36 </a:t>
            </a:r>
            <a:r>
              <a:rPr lang="en-AU" sz="28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As they were talking about these things, Jesus himself stood among them, and said to them, “Peace to you!”  </a:t>
            </a:r>
            <a:r>
              <a:rPr lang="en-AU" sz="2800" b="1" baseline="300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37 </a:t>
            </a:r>
            <a:r>
              <a:rPr lang="en-AU" sz="28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But they were startled and frightened and thought they saw a spirit.  </a:t>
            </a:r>
            <a:r>
              <a:rPr lang="en-AU" sz="2800" b="1" baseline="300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38 </a:t>
            </a:r>
            <a:r>
              <a:rPr lang="en-AU" sz="28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And he said to them, “Why are you troubled, and why do doubts arise in your hearts?  </a:t>
            </a:r>
            <a:r>
              <a:rPr lang="en-AU" sz="2800" b="1" baseline="300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39 </a:t>
            </a:r>
            <a:r>
              <a:rPr lang="en-AU" sz="28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See my hands and my feet, that it is I myself.  Touch me, and see.  For a spirit does not have flesh and bones as you see that I have.”  </a:t>
            </a:r>
            <a:r>
              <a:rPr lang="en-AU" sz="2800" b="1" baseline="300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40 </a:t>
            </a:r>
            <a:r>
              <a:rPr lang="en-AU" sz="28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And when he had said this, he showed them his hands and his feet.  </a:t>
            </a:r>
            <a:r>
              <a:rPr lang="en-AU" sz="2800" b="1" baseline="300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41 </a:t>
            </a:r>
            <a:r>
              <a:rPr lang="en-AU" sz="28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And while they still disbelieved for joy and were marvelling, he said to them, “Have you anything here to eat?”  </a:t>
            </a:r>
            <a:r>
              <a:rPr lang="en-AU" sz="2800" b="1" baseline="300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42 </a:t>
            </a:r>
            <a:r>
              <a:rPr lang="en-AU" sz="28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They gave him a piece of broiled fish, </a:t>
            </a:r>
            <a:r>
              <a:rPr lang="en-AU" sz="2800" b="1" baseline="300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43 </a:t>
            </a:r>
            <a:r>
              <a:rPr lang="en-AU" sz="28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and he took it and ate before them.</a:t>
            </a:r>
            <a:r>
              <a:rPr lang="en-AU" sz="2800" dirty="0">
                <a:effectLst/>
              </a:rPr>
              <a:t> </a:t>
            </a:r>
            <a:endParaRPr lang="en-AU" sz="28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47939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4"/>
          <p:cNvSpPr txBox="1">
            <a:spLocks noChangeArrowheads="1"/>
          </p:cNvSpPr>
          <p:nvPr/>
        </p:nvSpPr>
        <p:spPr bwMode="auto">
          <a:xfrm>
            <a:off x="3595" y="0"/>
            <a:ext cx="9144000" cy="50943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lnSpc>
                <a:spcPct val="110000"/>
              </a:lnSpc>
              <a:spcAft>
                <a:spcPts val="1000"/>
              </a:spcAft>
            </a:pPr>
            <a:r>
              <a:rPr lang="en-AU" sz="2700" b="1" baseline="300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44 </a:t>
            </a:r>
            <a:r>
              <a:rPr lang="en-AU" sz="27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Then he said to them, “These are my words that I spoke to you while I was still with you, that everything written about me in the Law of Moses and the Prophets and the Psalms must be fulfilled.”  </a:t>
            </a:r>
            <a:r>
              <a:rPr lang="en-AU" sz="2700" b="1" baseline="300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45 </a:t>
            </a:r>
            <a:r>
              <a:rPr lang="en-AU" sz="27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Then he opened their minds to understand the Scriptures, </a:t>
            </a:r>
            <a:r>
              <a:rPr lang="en-AU" sz="2700" b="1" baseline="300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46 </a:t>
            </a:r>
            <a:r>
              <a:rPr lang="en-AU" sz="27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and said to them, “Thus it is written, that the Christ should suffer and on the third day rise from the dead, </a:t>
            </a:r>
            <a:r>
              <a:rPr lang="en-AU" sz="2700" b="1" baseline="300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47 </a:t>
            </a:r>
            <a:r>
              <a:rPr lang="en-AU" sz="27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and that repentance for the forgiveness of sins should be proclaimed in his name to all nations, beginning from Jerusalem.  </a:t>
            </a:r>
            <a:r>
              <a:rPr lang="en-AU" sz="2700" b="1" baseline="300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48 </a:t>
            </a:r>
            <a:r>
              <a:rPr lang="en-AU" sz="27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You are witnesses of these things.  </a:t>
            </a:r>
            <a:r>
              <a:rPr lang="en-AU" sz="2700" b="1" baseline="300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49 </a:t>
            </a:r>
            <a:r>
              <a:rPr lang="en-AU" sz="27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And behold, I am sending the promise of my Father upon you.  But stay in the city until you are clothed with power from on high.”</a:t>
            </a:r>
            <a:r>
              <a:rPr lang="en-AU" sz="2700" dirty="0">
                <a:effectLst/>
              </a:rPr>
              <a:t> </a:t>
            </a:r>
            <a:endParaRPr lang="en-AU" sz="27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37786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E6A9EDB9-E2C6-4A69-A785-850ADC7DE1C8}"/>
              </a:ext>
            </a:extLst>
          </p:cNvPr>
          <p:cNvSpPr txBox="1"/>
          <p:nvPr/>
        </p:nvSpPr>
        <p:spPr>
          <a:xfrm>
            <a:off x="107503" y="3250"/>
            <a:ext cx="9019579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17500" indent="-317500" algn="ctr"/>
            <a:r>
              <a:rPr lang="en-AU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Easter Sunday….          Jesus Has Risen!!!!</a:t>
            </a:r>
            <a:endParaRPr lang="en-AU" sz="2400" b="1" u="sng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6EA8D00-00BE-6A27-707C-58EC1F2AED3D}"/>
              </a:ext>
            </a:extLst>
          </p:cNvPr>
          <p:cNvSpPr txBox="1"/>
          <p:nvPr/>
        </p:nvSpPr>
        <p:spPr>
          <a:xfrm>
            <a:off x="0" y="553244"/>
            <a:ext cx="1331640" cy="461665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/>
          <a:p>
            <a:r>
              <a:rPr lang="en-AU" sz="24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Believe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EB596D8-9541-3898-5D3A-73517B75A5F5}"/>
              </a:ext>
            </a:extLst>
          </p:cNvPr>
          <p:cNvSpPr txBox="1"/>
          <p:nvPr/>
        </p:nvSpPr>
        <p:spPr>
          <a:xfrm>
            <a:off x="251520" y="918572"/>
            <a:ext cx="8892480" cy="923330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/>
          <a:p>
            <a:pPr marL="180975" indent="-180975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matter of faith.</a:t>
            </a:r>
          </a:p>
          <a:p>
            <a:pPr marL="180975" indent="-180975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If the god I believe in, is unable to do whatever He wills, I do not believe in GOD</a:t>
            </a:r>
          </a:p>
          <a:p>
            <a:pPr marL="180975" indent="-180975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If God is God, no miracle is too great for Him.  Jesus is raised from the dead. 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64F5BDB-9D75-F5C8-AB05-267B679D036E}"/>
              </a:ext>
            </a:extLst>
          </p:cNvPr>
          <p:cNvSpPr/>
          <p:nvPr/>
        </p:nvSpPr>
        <p:spPr>
          <a:xfrm>
            <a:off x="760735" y="1837146"/>
            <a:ext cx="8388424" cy="830997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AU" sz="1600" b="1" baseline="30000" dirty="0">
                <a:latin typeface="Comic Sans MS" panose="030F0902030302020204" pitchFamily="66" charset="0"/>
                <a:ea typeface="Times New Roman" panose="02020603050405020304" pitchFamily="18" charset="0"/>
              </a:rPr>
              <a:t>Hebrews 11:1</a:t>
            </a:r>
            <a:r>
              <a:rPr lang="en-AU" sz="1600" baseline="30000" dirty="0">
                <a:latin typeface="Comic Sans MS" panose="030F0902030302020204" pitchFamily="66" charset="0"/>
                <a:ea typeface="Times New Roman" panose="02020603050405020304" pitchFamily="18" charset="0"/>
              </a:rPr>
              <a:t> (ESV)</a:t>
            </a:r>
            <a:r>
              <a:rPr lang="en-AU" sz="1600" b="1" baseline="30000" dirty="0">
                <a:latin typeface="Comic Sans MS" panose="030F0902030302020204" pitchFamily="66" charset="0"/>
                <a:ea typeface="Times New Roman" panose="02020603050405020304" pitchFamily="18" charset="0"/>
              </a:rPr>
              <a:t> </a:t>
            </a:r>
            <a:r>
              <a:rPr lang="en-AU" sz="1600" dirty="0">
                <a:latin typeface="Comic Sans MS" panose="030F0902030302020204" pitchFamily="66" charset="0"/>
                <a:ea typeface="Times New Roman" panose="02020603050405020304" pitchFamily="18" charset="0"/>
              </a:rPr>
              <a:t>Now faith is the assurance of things hoped for, the conviction of things not seen.     ….    </a:t>
            </a:r>
            <a:r>
              <a:rPr lang="en-AU" sz="1600" b="1" baseline="30000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6 </a:t>
            </a:r>
            <a:r>
              <a:rPr lang="en-AU" sz="1600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And without faith it is impossible to please him, for whoever would draw near to God must believe that he exists and that he rewards those who seek him.</a:t>
            </a:r>
            <a:r>
              <a:rPr lang="en-AU" sz="1600" dirty="0"/>
              <a:t> </a:t>
            </a:r>
            <a:endParaRPr lang="en-AU" sz="1600" dirty="0">
              <a:latin typeface="Comic Sans MS" panose="030F0902030302020204" pitchFamily="66" charset="0"/>
              <a:ea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344421A-8B46-8CDF-1DFC-9EA44C6FCD06}"/>
              </a:ext>
            </a:extLst>
          </p:cNvPr>
          <p:cNvSpPr txBox="1"/>
          <p:nvPr/>
        </p:nvSpPr>
        <p:spPr>
          <a:xfrm>
            <a:off x="0" y="2802877"/>
            <a:ext cx="2253994" cy="461665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/>
          <a:p>
            <a:r>
              <a:rPr lang="en-AU" sz="24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Understand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5E1B044-91C6-340B-1404-2978DF629C9C}"/>
              </a:ext>
            </a:extLst>
          </p:cNvPr>
          <p:cNvSpPr txBox="1"/>
          <p:nvPr/>
        </p:nvSpPr>
        <p:spPr>
          <a:xfrm>
            <a:off x="244645" y="3242385"/>
            <a:ext cx="8892480" cy="1200329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Jesus is the Christ;</a:t>
            </a:r>
          </a:p>
          <a:p>
            <a:pPr marL="342900" indent="-342900">
              <a:buFont typeface="+mj-lt"/>
              <a:buAutoNum type="arabicPeriod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Christ had to suffer and die;</a:t>
            </a:r>
          </a:p>
          <a:p>
            <a:pPr marL="342900" indent="-342900">
              <a:buFont typeface="+mj-lt"/>
              <a:buAutoNum type="arabicPeriod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Christ would rise from the dead on the 3</a:t>
            </a:r>
            <a:r>
              <a:rPr lang="en-AU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rd</a:t>
            </a: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day;</a:t>
            </a:r>
          </a:p>
          <a:p>
            <a:pPr marL="342900" indent="-342900">
              <a:buFont typeface="+mj-lt"/>
              <a:buAutoNum type="arabicPeriod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Repentance for the forgiveness of sins should be proclaimed in His name to all nations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4247F58-08E7-A944-FBC5-6769FBF11DEE}"/>
              </a:ext>
            </a:extLst>
          </p:cNvPr>
          <p:cNvSpPr txBox="1"/>
          <p:nvPr/>
        </p:nvSpPr>
        <p:spPr>
          <a:xfrm>
            <a:off x="1691680" y="2873053"/>
            <a:ext cx="4608512" cy="369332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/>
          <a:p>
            <a:pPr marL="180975" indent="-180975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 we truly understand “What we believe”?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F3E6778-2DE2-2177-7E15-714416B5A2E3}"/>
              </a:ext>
            </a:extLst>
          </p:cNvPr>
          <p:cNvSpPr txBox="1"/>
          <p:nvPr/>
        </p:nvSpPr>
        <p:spPr>
          <a:xfrm>
            <a:off x="1203542" y="4502473"/>
            <a:ext cx="7923540" cy="369332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/>
          <a:p>
            <a:pPr marL="180975" indent="-180975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Forgiveness of sins is only possible through Jesus Christ – there is no other way</a:t>
            </a:r>
          </a:p>
        </p:txBody>
      </p:sp>
    </p:spTree>
    <p:extLst>
      <p:ext uri="{BB962C8B-B14F-4D97-AF65-F5344CB8AC3E}">
        <p14:creationId xmlns:p14="http://schemas.microsoft.com/office/powerpoint/2010/main" val="2441827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2" grpId="0" uiExpand="1" build="p"/>
      <p:bldP spid="14" grpId="0" animBg="1"/>
      <p:bldP spid="3" grpId="0"/>
      <p:bldP spid="4" grpId="0" uiExpand="1"/>
      <p:bldP spid="5" grpId="0" uiExpand="1" build="p"/>
      <p:bldP spid="7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E6A9EDB9-E2C6-4A69-A785-850ADC7DE1C8}"/>
              </a:ext>
            </a:extLst>
          </p:cNvPr>
          <p:cNvSpPr txBox="1"/>
          <p:nvPr/>
        </p:nvSpPr>
        <p:spPr>
          <a:xfrm>
            <a:off x="107503" y="3250"/>
            <a:ext cx="9019579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17500" indent="-317500" algn="ctr"/>
            <a:r>
              <a:rPr lang="en-AU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Easter Sunday….          Jesus Has Risen!!!!</a:t>
            </a:r>
            <a:endParaRPr lang="en-AU" sz="2400" b="1" u="sng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6EA8D00-00BE-6A27-707C-58EC1F2AED3D}"/>
              </a:ext>
            </a:extLst>
          </p:cNvPr>
          <p:cNvSpPr txBox="1"/>
          <p:nvPr/>
        </p:nvSpPr>
        <p:spPr>
          <a:xfrm>
            <a:off x="-31493" y="323576"/>
            <a:ext cx="1331640" cy="461665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/>
          <a:p>
            <a:r>
              <a:rPr lang="en-AU" sz="24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Believe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EB596D8-9541-3898-5D3A-73517B75A5F5}"/>
              </a:ext>
            </a:extLst>
          </p:cNvPr>
          <p:cNvSpPr txBox="1"/>
          <p:nvPr/>
        </p:nvSpPr>
        <p:spPr>
          <a:xfrm>
            <a:off x="220027" y="688904"/>
            <a:ext cx="8892480" cy="923330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/>
          <a:p>
            <a:pPr marL="180975" indent="-180975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matter of faith.</a:t>
            </a:r>
          </a:p>
          <a:p>
            <a:pPr marL="180975" indent="-180975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If the god I believe in, is unable to do whatever He wills, I do not believe in GOD</a:t>
            </a:r>
          </a:p>
          <a:p>
            <a:pPr marL="180975" indent="-180975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If God is God, no miracle is too great for Him.  Jesus is raised from the dead.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344421A-8B46-8CDF-1DFC-9EA44C6FCD06}"/>
              </a:ext>
            </a:extLst>
          </p:cNvPr>
          <p:cNvSpPr txBox="1"/>
          <p:nvPr/>
        </p:nvSpPr>
        <p:spPr>
          <a:xfrm>
            <a:off x="17312" y="1648438"/>
            <a:ext cx="2253994" cy="461665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/>
          <a:p>
            <a:r>
              <a:rPr lang="en-AU" sz="24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Understand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5E1B044-91C6-340B-1404-2978DF629C9C}"/>
              </a:ext>
            </a:extLst>
          </p:cNvPr>
          <p:cNvSpPr txBox="1"/>
          <p:nvPr/>
        </p:nvSpPr>
        <p:spPr>
          <a:xfrm>
            <a:off x="210632" y="2063936"/>
            <a:ext cx="8892480" cy="1200329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Jesus is the Christ;</a:t>
            </a:r>
          </a:p>
          <a:p>
            <a:pPr marL="342900" indent="-342900">
              <a:buFont typeface="+mj-lt"/>
              <a:buAutoNum type="arabicPeriod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Christ had to suffer and die;</a:t>
            </a:r>
          </a:p>
          <a:p>
            <a:pPr marL="342900" indent="-342900">
              <a:buFont typeface="+mj-lt"/>
              <a:buAutoNum type="arabicPeriod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Christ would rise from the dead on the 3</a:t>
            </a:r>
            <a:r>
              <a:rPr lang="en-AU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rd</a:t>
            </a: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day;</a:t>
            </a:r>
          </a:p>
          <a:p>
            <a:pPr marL="342900" indent="-342900">
              <a:buFont typeface="+mj-lt"/>
              <a:buAutoNum type="arabicPeriod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Repentance for the forgiveness of sins should be proclaimed in His name to all nations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4247F58-08E7-A944-FBC5-6769FBF11DEE}"/>
              </a:ext>
            </a:extLst>
          </p:cNvPr>
          <p:cNvSpPr txBox="1"/>
          <p:nvPr/>
        </p:nvSpPr>
        <p:spPr>
          <a:xfrm>
            <a:off x="1657667" y="1694604"/>
            <a:ext cx="4608512" cy="369332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/>
          <a:p>
            <a:pPr marL="180975" indent="-180975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 we truly understand “What we believe”?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F3E6778-2DE2-2177-7E15-714416B5A2E3}"/>
              </a:ext>
            </a:extLst>
          </p:cNvPr>
          <p:cNvSpPr txBox="1"/>
          <p:nvPr/>
        </p:nvSpPr>
        <p:spPr>
          <a:xfrm>
            <a:off x="1333818" y="3167814"/>
            <a:ext cx="7923540" cy="369332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/>
          <a:p>
            <a:pPr marL="180975" indent="-180975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Forgiveness of sins is only possible through Jesus Christ – there is no other way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D69EFF9-BD5B-41FC-B929-188472A2DFDD}"/>
              </a:ext>
            </a:extLst>
          </p:cNvPr>
          <p:cNvSpPr txBox="1"/>
          <p:nvPr/>
        </p:nvSpPr>
        <p:spPr>
          <a:xfrm>
            <a:off x="17312" y="3489533"/>
            <a:ext cx="2253994" cy="461665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/>
          <a:p>
            <a:r>
              <a:rPr lang="en-AU" sz="24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Witness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129DF54-1C74-D6F3-BA6B-088589950F8C}"/>
              </a:ext>
            </a:extLst>
          </p:cNvPr>
          <p:cNvSpPr txBox="1"/>
          <p:nvPr/>
        </p:nvSpPr>
        <p:spPr>
          <a:xfrm>
            <a:off x="333965" y="3850629"/>
            <a:ext cx="8803554" cy="646331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/>
          <a:p>
            <a:pPr marL="180975" indent="-180975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 tell others, what truly is “The greatest thing ever”</a:t>
            </a:r>
          </a:p>
          <a:p>
            <a:pPr marL="180975" indent="-180975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Being a witness for Jesus is hard &amp; sometimes dangerous, but it is worth it.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E313402-3E76-00A4-29BF-04A26A35C885}"/>
              </a:ext>
            </a:extLst>
          </p:cNvPr>
          <p:cNvSpPr txBox="1"/>
          <p:nvPr/>
        </p:nvSpPr>
        <p:spPr>
          <a:xfrm>
            <a:off x="1179966" y="3581866"/>
            <a:ext cx="4876281" cy="369332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/>
          <a:p>
            <a:pPr marL="180975" indent="-180975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Disciples of Jesus, are witnesses for Jesus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484588AF-5E84-BA61-D4A1-D3AC13346413}"/>
              </a:ext>
            </a:extLst>
          </p:cNvPr>
          <p:cNvSpPr/>
          <p:nvPr/>
        </p:nvSpPr>
        <p:spPr>
          <a:xfrm>
            <a:off x="358220" y="4467153"/>
            <a:ext cx="8208913" cy="58477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AU" sz="1600" b="1" baseline="30000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48 </a:t>
            </a:r>
            <a:r>
              <a:rPr lang="en-AU" sz="1600" dirty="0">
                <a:solidFill>
                  <a:srgbClr val="FF0000"/>
                </a:solidFill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You are witnesses of these things.  </a:t>
            </a:r>
            <a:r>
              <a:rPr lang="en-AU" sz="1600" b="1" baseline="30000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49 </a:t>
            </a:r>
            <a:r>
              <a:rPr lang="en-AU" sz="1600" dirty="0">
                <a:solidFill>
                  <a:srgbClr val="FF0000"/>
                </a:solidFill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And behold, I am sending the promise of my Father upon you.  But stay in the city until you are clothed with power from on high.”</a:t>
            </a:r>
            <a:r>
              <a:rPr lang="en-AU" sz="1600" dirty="0"/>
              <a:t> </a:t>
            </a:r>
            <a:endParaRPr lang="en-AU" sz="1600" dirty="0">
              <a:latin typeface="Comic Sans MS" panose="030F0902030302020204" pitchFamily="66" charset="0"/>
              <a:ea typeface="Times New Roman" panose="02020603050405020304" pitchFamily="18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1F08634D-CF47-E1D9-030A-AC60EAB9CE35}"/>
              </a:ext>
            </a:extLst>
          </p:cNvPr>
          <p:cNvSpPr txBox="1"/>
          <p:nvPr/>
        </p:nvSpPr>
        <p:spPr>
          <a:xfrm>
            <a:off x="272089" y="5053787"/>
            <a:ext cx="8803554" cy="646331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/>
          <a:p>
            <a:pPr marL="180975" indent="-180975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Holy Spirit Power to be witnesses</a:t>
            </a:r>
          </a:p>
          <a:p>
            <a:pPr marL="180975" indent="-180975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fearlessly proclaim the Gospel of Jesus Christ</a:t>
            </a:r>
          </a:p>
        </p:txBody>
      </p:sp>
    </p:spTree>
    <p:extLst>
      <p:ext uri="{BB962C8B-B14F-4D97-AF65-F5344CB8AC3E}">
        <p14:creationId xmlns:p14="http://schemas.microsoft.com/office/powerpoint/2010/main" val="8218431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uiExpand="1" build="p"/>
      <p:bldP spid="17" grpId="0" animBg="1"/>
      <p:bldP spid="18" grpId="0" uiExpand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160994</TotalTime>
  <Words>699</Words>
  <Application>Microsoft Macintosh PowerPoint</Application>
  <PresentationFormat>On-screen Show (16:10)</PresentationFormat>
  <Paragraphs>46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Comic Sans MS</vt:lpstr>
      <vt:lpstr>Times New Roman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UC Queensland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 Brumpton</dc:creator>
  <cp:lastModifiedBy>Michael Brumpton</cp:lastModifiedBy>
  <cp:revision>2499</cp:revision>
  <cp:lastPrinted>2024-03-19T08:01:33Z</cp:lastPrinted>
  <dcterms:created xsi:type="dcterms:W3CDTF">2016-11-04T06:28:01Z</dcterms:created>
  <dcterms:modified xsi:type="dcterms:W3CDTF">2024-03-27T07:34:01Z</dcterms:modified>
</cp:coreProperties>
</file>